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de-DE" sz="1400" spc="-1" strike="noStrike">
                <a:latin typeface="Times New Roman"/>
              </a:rPr>
              <a:t>&lt;Datum/Uhrzeit&gt;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ctr"/>
            <a:r>
              <a:rPr b="0" lang="de-DE" sz="1400" spc="-1" strike="noStrike">
                <a:latin typeface="Times New Roman"/>
              </a:rPr>
              <a:t>&lt;Fußzeile&gt;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r"/>
            <a:fld id="{278E4BA4-A382-4F40-8676-B65ADA3FCA05}" type="slidenum">
              <a:rPr b="0" lang="de-DE" sz="1400" spc="-1" strike="noStrike">
                <a:latin typeface="Times New Roman"/>
              </a:rPr>
              <a:t>&lt;Foliennummer&gt;</a:t>
            </a:fld>
            <a:endParaRPr b="0" lang="de-D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3910680" y="1750320"/>
            <a:ext cx="1148400" cy="1140840"/>
          </a:xfrm>
          <a:custGeom>
            <a:avLst/>
            <a:gdLst/>
            <a:ahLst/>
            <a:rect l="l" t="t" r="r" b="b"/>
            <a:pathLst>
              <a:path w="3189" h="3203">
                <a:moveTo>
                  <a:pt x="0" y="3202"/>
                </a:moveTo>
                <a:lnTo>
                  <a:pt x="3" y="3040"/>
                </a:lnTo>
                <a:lnTo>
                  <a:pt x="15" y="2879"/>
                </a:lnTo>
                <a:lnTo>
                  <a:pt x="35" y="2718"/>
                </a:lnTo>
                <a:lnTo>
                  <a:pt x="63" y="2558"/>
                </a:lnTo>
                <a:lnTo>
                  <a:pt x="99" y="2400"/>
                </a:lnTo>
                <a:lnTo>
                  <a:pt x="143" y="2244"/>
                </a:lnTo>
                <a:lnTo>
                  <a:pt x="195" y="2091"/>
                </a:lnTo>
                <a:lnTo>
                  <a:pt x="254" y="1940"/>
                </a:lnTo>
                <a:lnTo>
                  <a:pt x="321" y="1793"/>
                </a:lnTo>
                <a:lnTo>
                  <a:pt x="396" y="1649"/>
                </a:lnTo>
                <a:lnTo>
                  <a:pt x="478" y="1509"/>
                </a:lnTo>
                <a:lnTo>
                  <a:pt x="567" y="1374"/>
                </a:lnTo>
                <a:lnTo>
                  <a:pt x="662" y="1243"/>
                </a:lnTo>
                <a:lnTo>
                  <a:pt x="764" y="1117"/>
                </a:lnTo>
                <a:lnTo>
                  <a:pt x="872" y="997"/>
                </a:lnTo>
                <a:lnTo>
                  <a:pt x="987" y="882"/>
                </a:lnTo>
                <a:lnTo>
                  <a:pt x="1107" y="773"/>
                </a:lnTo>
                <a:lnTo>
                  <a:pt x="1232" y="671"/>
                </a:lnTo>
                <a:lnTo>
                  <a:pt x="1362" y="575"/>
                </a:lnTo>
                <a:lnTo>
                  <a:pt x="1497" y="485"/>
                </a:lnTo>
                <a:lnTo>
                  <a:pt x="1637" y="403"/>
                </a:lnTo>
                <a:lnTo>
                  <a:pt x="1780" y="328"/>
                </a:lnTo>
                <a:lnTo>
                  <a:pt x="1927" y="260"/>
                </a:lnTo>
                <a:lnTo>
                  <a:pt x="2078" y="200"/>
                </a:lnTo>
                <a:lnTo>
                  <a:pt x="2231" y="147"/>
                </a:lnTo>
                <a:lnTo>
                  <a:pt x="2387" y="102"/>
                </a:lnTo>
                <a:lnTo>
                  <a:pt x="2544" y="66"/>
                </a:lnTo>
                <a:lnTo>
                  <a:pt x="2704" y="37"/>
                </a:lnTo>
                <a:lnTo>
                  <a:pt x="2865" y="16"/>
                </a:lnTo>
                <a:lnTo>
                  <a:pt x="3026" y="4"/>
                </a:lnTo>
                <a:lnTo>
                  <a:pt x="3188" y="0"/>
                </a:lnTo>
                <a:lnTo>
                  <a:pt x="3188" y="3188"/>
                </a:lnTo>
                <a:lnTo>
                  <a:pt x="0" y="3202"/>
                </a:lnTo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"/>
          <p:cNvSpPr/>
          <p:nvPr/>
        </p:nvSpPr>
        <p:spPr>
          <a:xfrm rot="16200000">
            <a:off x="3897720" y="2903400"/>
            <a:ext cx="1154880" cy="1129680"/>
          </a:xfrm>
          <a:custGeom>
            <a:avLst/>
            <a:gdLst/>
            <a:ahLst/>
            <a:rect l="l" t="t" r="r" b="b"/>
            <a:pathLst>
              <a:path w="3189" h="3203">
                <a:moveTo>
                  <a:pt x="0" y="3202"/>
                </a:moveTo>
                <a:lnTo>
                  <a:pt x="3" y="3040"/>
                </a:lnTo>
                <a:lnTo>
                  <a:pt x="15" y="2879"/>
                </a:lnTo>
                <a:lnTo>
                  <a:pt x="35" y="2718"/>
                </a:lnTo>
                <a:lnTo>
                  <a:pt x="63" y="2558"/>
                </a:lnTo>
                <a:lnTo>
                  <a:pt x="99" y="2400"/>
                </a:lnTo>
                <a:lnTo>
                  <a:pt x="143" y="2244"/>
                </a:lnTo>
                <a:lnTo>
                  <a:pt x="195" y="2091"/>
                </a:lnTo>
                <a:lnTo>
                  <a:pt x="254" y="1940"/>
                </a:lnTo>
                <a:lnTo>
                  <a:pt x="321" y="1793"/>
                </a:lnTo>
                <a:lnTo>
                  <a:pt x="396" y="1649"/>
                </a:lnTo>
                <a:lnTo>
                  <a:pt x="478" y="1509"/>
                </a:lnTo>
                <a:lnTo>
                  <a:pt x="567" y="1374"/>
                </a:lnTo>
                <a:lnTo>
                  <a:pt x="662" y="1243"/>
                </a:lnTo>
                <a:lnTo>
                  <a:pt x="764" y="1117"/>
                </a:lnTo>
                <a:lnTo>
                  <a:pt x="872" y="997"/>
                </a:lnTo>
                <a:lnTo>
                  <a:pt x="987" y="882"/>
                </a:lnTo>
                <a:lnTo>
                  <a:pt x="1107" y="773"/>
                </a:lnTo>
                <a:lnTo>
                  <a:pt x="1232" y="671"/>
                </a:lnTo>
                <a:lnTo>
                  <a:pt x="1362" y="575"/>
                </a:lnTo>
                <a:lnTo>
                  <a:pt x="1497" y="485"/>
                </a:lnTo>
                <a:lnTo>
                  <a:pt x="1637" y="403"/>
                </a:lnTo>
                <a:lnTo>
                  <a:pt x="1780" y="328"/>
                </a:lnTo>
                <a:lnTo>
                  <a:pt x="1927" y="260"/>
                </a:lnTo>
                <a:lnTo>
                  <a:pt x="2078" y="200"/>
                </a:lnTo>
                <a:lnTo>
                  <a:pt x="2231" y="147"/>
                </a:lnTo>
                <a:lnTo>
                  <a:pt x="2387" y="102"/>
                </a:lnTo>
                <a:lnTo>
                  <a:pt x="2544" y="66"/>
                </a:lnTo>
                <a:lnTo>
                  <a:pt x="2704" y="37"/>
                </a:lnTo>
                <a:lnTo>
                  <a:pt x="2865" y="16"/>
                </a:lnTo>
                <a:lnTo>
                  <a:pt x="3026" y="4"/>
                </a:lnTo>
                <a:lnTo>
                  <a:pt x="3188" y="0"/>
                </a:lnTo>
                <a:lnTo>
                  <a:pt x="3188" y="3188"/>
                </a:lnTo>
                <a:lnTo>
                  <a:pt x="0" y="3202"/>
                </a:lnTo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"/>
          <p:cNvSpPr/>
          <p:nvPr/>
        </p:nvSpPr>
        <p:spPr>
          <a:xfrm rot="10800000">
            <a:off x="5040000" y="2879640"/>
            <a:ext cx="1165680" cy="1165320"/>
          </a:xfrm>
          <a:custGeom>
            <a:avLst/>
            <a:gdLst/>
            <a:ahLst/>
            <a:rect l="l" t="t" r="r" b="b"/>
            <a:pathLst>
              <a:path w="3189" h="3203">
                <a:moveTo>
                  <a:pt x="0" y="3202"/>
                </a:moveTo>
                <a:lnTo>
                  <a:pt x="3" y="3040"/>
                </a:lnTo>
                <a:lnTo>
                  <a:pt x="15" y="2879"/>
                </a:lnTo>
                <a:lnTo>
                  <a:pt x="35" y="2718"/>
                </a:lnTo>
                <a:lnTo>
                  <a:pt x="63" y="2558"/>
                </a:lnTo>
                <a:lnTo>
                  <a:pt x="99" y="2400"/>
                </a:lnTo>
                <a:lnTo>
                  <a:pt x="143" y="2244"/>
                </a:lnTo>
                <a:lnTo>
                  <a:pt x="195" y="2091"/>
                </a:lnTo>
                <a:lnTo>
                  <a:pt x="254" y="1940"/>
                </a:lnTo>
                <a:lnTo>
                  <a:pt x="321" y="1793"/>
                </a:lnTo>
                <a:lnTo>
                  <a:pt x="396" y="1649"/>
                </a:lnTo>
                <a:lnTo>
                  <a:pt x="478" y="1509"/>
                </a:lnTo>
                <a:lnTo>
                  <a:pt x="567" y="1374"/>
                </a:lnTo>
                <a:lnTo>
                  <a:pt x="662" y="1243"/>
                </a:lnTo>
                <a:lnTo>
                  <a:pt x="764" y="1117"/>
                </a:lnTo>
                <a:lnTo>
                  <a:pt x="872" y="997"/>
                </a:lnTo>
                <a:lnTo>
                  <a:pt x="987" y="882"/>
                </a:lnTo>
                <a:lnTo>
                  <a:pt x="1107" y="773"/>
                </a:lnTo>
                <a:lnTo>
                  <a:pt x="1232" y="671"/>
                </a:lnTo>
                <a:lnTo>
                  <a:pt x="1362" y="575"/>
                </a:lnTo>
                <a:lnTo>
                  <a:pt x="1497" y="485"/>
                </a:lnTo>
                <a:lnTo>
                  <a:pt x="1637" y="403"/>
                </a:lnTo>
                <a:lnTo>
                  <a:pt x="1780" y="328"/>
                </a:lnTo>
                <a:lnTo>
                  <a:pt x="1927" y="260"/>
                </a:lnTo>
                <a:lnTo>
                  <a:pt x="2078" y="200"/>
                </a:lnTo>
                <a:lnTo>
                  <a:pt x="2231" y="147"/>
                </a:lnTo>
                <a:lnTo>
                  <a:pt x="2387" y="102"/>
                </a:lnTo>
                <a:lnTo>
                  <a:pt x="2544" y="66"/>
                </a:lnTo>
                <a:lnTo>
                  <a:pt x="2704" y="37"/>
                </a:lnTo>
                <a:lnTo>
                  <a:pt x="2865" y="16"/>
                </a:lnTo>
                <a:lnTo>
                  <a:pt x="3026" y="4"/>
                </a:lnTo>
                <a:lnTo>
                  <a:pt x="3188" y="0"/>
                </a:lnTo>
                <a:lnTo>
                  <a:pt x="3188" y="3188"/>
                </a:lnTo>
                <a:lnTo>
                  <a:pt x="0" y="3202"/>
                </a:lnTo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"/>
          <p:cNvSpPr/>
          <p:nvPr/>
        </p:nvSpPr>
        <p:spPr>
          <a:xfrm rot="5400000">
            <a:off x="5057640" y="1743120"/>
            <a:ext cx="1141200" cy="1154520"/>
          </a:xfrm>
          <a:custGeom>
            <a:avLst/>
            <a:gdLst/>
            <a:ahLst/>
            <a:rect l="l" t="t" r="r" b="b"/>
            <a:pathLst>
              <a:path w="3189" h="3203">
                <a:moveTo>
                  <a:pt x="0" y="3202"/>
                </a:moveTo>
                <a:lnTo>
                  <a:pt x="3" y="3040"/>
                </a:lnTo>
                <a:lnTo>
                  <a:pt x="15" y="2879"/>
                </a:lnTo>
                <a:lnTo>
                  <a:pt x="35" y="2718"/>
                </a:lnTo>
                <a:lnTo>
                  <a:pt x="63" y="2558"/>
                </a:lnTo>
                <a:lnTo>
                  <a:pt x="99" y="2400"/>
                </a:lnTo>
                <a:lnTo>
                  <a:pt x="143" y="2244"/>
                </a:lnTo>
                <a:lnTo>
                  <a:pt x="195" y="2091"/>
                </a:lnTo>
                <a:lnTo>
                  <a:pt x="254" y="1940"/>
                </a:lnTo>
                <a:lnTo>
                  <a:pt x="321" y="1793"/>
                </a:lnTo>
                <a:lnTo>
                  <a:pt x="396" y="1649"/>
                </a:lnTo>
                <a:lnTo>
                  <a:pt x="478" y="1509"/>
                </a:lnTo>
                <a:lnTo>
                  <a:pt x="567" y="1374"/>
                </a:lnTo>
                <a:lnTo>
                  <a:pt x="662" y="1243"/>
                </a:lnTo>
                <a:lnTo>
                  <a:pt x="764" y="1117"/>
                </a:lnTo>
                <a:lnTo>
                  <a:pt x="872" y="997"/>
                </a:lnTo>
                <a:lnTo>
                  <a:pt x="987" y="882"/>
                </a:lnTo>
                <a:lnTo>
                  <a:pt x="1107" y="773"/>
                </a:lnTo>
                <a:lnTo>
                  <a:pt x="1232" y="671"/>
                </a:lnTo>
                <a:lnTo>
                  <a:pt x="1362" y="575"/>
                </a:lnTo>
                <a:lnTo>
                  <a:pt x="1497" y="485"/>
                </a:lnTo>
                <a:lnTo>
                  <a:pt x="1637" y="403"/>
                </a:lnTo>
                <a:lnTo>
                  <a:pt x="1780" y="328"/>
                </a:lnTo>
                <a:lnTo>
                  <a:pt x="1927" y="260"/>
                </a:lnTo>
                <a:lnTo>
                  <a:pt x="2078" y="200"/>
                </a:lnTo>
                <a:lnTo>
                  <a:pt x="2231" y="147"/>
                </a:lnTo>
                <a:lnTo>
                  <a:pt x="2387" y="102"/>
                </a:lnTo>
                <a:lnTo>
                  <a:pt x="2544" y="66"/>
                </a:lnTo>
                <a:lnTo>
                  <a:pt x="2704" y="37"/>
                </a:lnTo>
                <a:lnTo>
                  <a:pt x="2865" y="16"/>
                </a:lnTo>
                <a:lnTo>
                  <a:pt x="3026" y="4"/>
                </a:lnTo>
                <a:lnTo>
                  <a:pt x="3188" y="0"/>
                </a:lnTo>
                <a:lnTo>
                  <a:pt x="3188" y="3188"/>
                </a:lnTo>
                <a:lnTo>
                  <a:pt x="0" y="3202"/>
                </a:lnTo>
              </a:path>
            </a:pathLst>
          </a:custGeom>
          <a:solidFill>
            <a:srgbClr val="ff4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"/>
          <p:cNvSpPr/>
          <p:nvPr/>
        </p:nvSpPr>
        <p:spPr>
          <a:xfrm>
            <a:off x="4145760" y="1985760"/>
            <a:ext cx="913320" cy="894240"/>
          </a:xfrm>
          <a:custGeom>
            <a:avLst/>
            <a:gdLst/>
            <a:ahLst/>
            <a:rect l="l" t="t" r="r" b="b"/>
            <a:pathLst>
              <a:path w="2535" h="2546">
                <a:moveTo>
                  <a:pt x="0" y="2545"/>
                </a:moveTo>
                <a:lnTo>
                  <a:pt x="3" y="2416"/>
                </a:lnTo>
                <a:lnTo>
                  <a:pt x="12" y="2288"/>
                </a:lnTo>
                <a:lnTo>
                  <a:pt x="28" y="2160"/>
                </a:lnTo>
                <a:lnTo>
                  <a:pt x="50" y="2033"/>
                </a:lnTo>
                <a:lnTo>
                  <a:pt x="79" y="1908"/>
                </a:lnTo>
                <a:lnTo>
                  <a:pt x="114" y="1784"/>
                </a:lnTo>
                <a:lnTo>
                  <a:pt x="155" y="1662"/>
                </a:lnTo>
                <a:lnTo>
                  <a:pt x="202" y="1542"/>
                </a:lnTo>
                <a:lnTo>
                  <a:pt x="256" y="1425"/>
                </a:lnTo>
                <a:lnTo>
                  <a:pt x="315" y="1311"/>
                </a:lnTo>
                <a:lnTo>
                  <a:pt x="380" y="1200"/>
                </a:lnTo>
                <a:lnTo>
                  <a:pt x="450" y="1092"/>
                </a:lnTo>
                <a:lnTo>
                  <a:pt x="526" y="988"/>
                </a:lnTo>
                <a:lnTo>
                  <a:pt x="607" y="888"/>
                </a:lnTo>
                <a:lnTo>
                  <a:pt x="693" y="792"/>
                </a:lnTo>
                <a:lnTo>
                  <a:pt x="784" y="701"/>
                </a:lnTo>
                <a:lnTo>
                  <a:pt x="880" y="615"/>
                </a:lnTo>
                <a:lnTo>
                  <a:pt x="979" y="533"/>
                </a:lnTo>
                <a:lnTo>
                  <a:pt x="1083" y="457"/>
                </a:lnTo>
                <a:lnTo>
                  <a:pt x="1190" y="386"/>
                </a:lnTo>
                <a:lnTo>
                  <a:pt x="1301" y="320"/>
                </a:lnTo>
                <a:lnTo>
                  <a:pt x="1415" y="260"/>
                </a:lnTo>
                <a:lnTo>
                  <a:pt x="1532" y="206"/>
                </a:lnTo>
                <a:lnTo>
                  <a:pt x="1652" y="159"/>
                </a:lnTo>
                <a:lnTo>
                  <a:pt x="1773" y="117"/>
                </a:lnTo>
                <a:lnTo>
                  <a:pt x="1897" y="81"/>
                </a:lnTo>
                <a:lnTo>
                  <a:pt x="2023" y="52"/>
                </a:lnTo>
                <a:lnTo>
                  <a:pt x="2149" y="29"/>
                </a:lnTo>
                <a:lnTo>
                  <a:pt x="2277" y="13"/>
                </a:lnTo>
                <a:lnTo>
                  <a:pt x="2405" y="3"/>
                </a:lnTo>
                <a:lnTo>
                  <a:pt x="2534" y="0"/>
                </a:lnTo>
                <a:lnTo>
                  <a:pt x="2534" y="2534"/>
                </a:lnTo>
                <a:lnTo>
                  <a:pt x="0" y="2545"/>
                </a:lnTo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"/>
          <p:cNvSpPr/>
          <p:nvPr/>
        </p:nvSpPr>
        <p:spPr>
          <a:xfrm rot="16200000">
            <a:off x="4133160" y="2903400"/>
            <a:ext cx="919080" cy="894240"/>
          </a:xfrm>
          <a:custGeom>
            <a:avLst/>
            <a:gdLst/>
            <a:ahLst/>
            <a:rect l="l" t="t" r="r" b="b"/>
            <a:pathLst>
              <a:path w="2535" h="2546">
                <a:moveTo>
                  <a:pt x="0" y="2545"/>
                </a:moveTo>
                <a:lnTo>
                  <a:pt x="3" y="2416"/>
                </a:lnTo>
                <a:lnTo>
                  <a:pt x="12" y="2288"/>
                </a:lnTo>
                <a:lnTo>
                  <a:pt x="28" y="2160"/>
                </a:lnTo>
                <a:lnTo>
                  <a:pt x="50" y="2033"/>
                </a:lnTo>
                <a:lnTo>
                  <a:pt x="79" y="1908"/>
                </a:lnTo>
                <a:lnTo>
                  <a:pt x="114" y="1784"/>
                </a:lnTo>
                <a:lnTo>
                  <a:pt x="155" y="1662"/>
                </a:lnTo>
                <a:lnTo>
                  <a:pt x="202" y="1542"/>
                </a:lnTo>
                <a:lnTo>
                  <a:pt x="256" y="1425"/>
                </a:lnTo>
                <a:lnTo>
                  <a:pt x="315" y="1311"/>
                </a:lnTo>
                <a:lnTo>
                  <a:pt x="380" y="1200"/>
                </a:lnTo>
                <a:lnTo>
                  <a:pt x="450" y="1092"/>
                </a:lnTo>
                <a:lnTo>
                  <a:pt x="526" y="988"/>
                </a:lnTo>
                <a:lnTo>
                  <a:pt x="607" y="888"/>
                </a:lnTo>
                <a:lnTo>
                  <a:pt x="693" y="792"/>
                </a:lnTo>
                <a:lnTo>
                  <a:pt x="784" y="701"/>
                </a:lnTo>
                <a:lnTo>
                  <a:pt x="880" y="615"/>
                </a:lnTo>
                <a:lnTo>
                  <a:pt x="979" y="533"/>
                </a:lnTo>
                <a:lnTo>
                  <a:pt x="1083" y="457"/>
                </a:lnTo>
                <a:lnTo>
                  <a:pt x="1190" y="386"/>
                </a:lnTo>
                <a:lnTo>
                  <a:pt x="1301" y="320"/>
                </a:lnTo>
                <a:lnTo>
                  <a:pt x="1415" y="260"/>
                </a:lnTo>
                <a:lnTo>
                  <a:pt x="1532" y="206"/>
                </a:lnTo>
                <a:lnTo>
                  <a:pt x="1652" y="159"/>
                </a:lnTo>
                <a:lnTo>
                  <a:pt x="1773" y="117"/>
                </a:lnTo>
                <a:lnTo>
                  <a:pt x="1897" y="81"/>
                </a:lnTo>
                <a:lnTo>
                  <a:pt x="2023" y="52"/>
                </a:lnTo>
                <a:lnTo>
                  <a:pt x="2149" y="29"/>
                </a:lnTo>
                <a:lnTo>
                  <a:pt x="2277" y="13"/>
                </a:lnTo>
                <a:lnTo>
                  <a:pt x="2405" y="3"/>
                </a:lnTo>
                <a:lnTo>
                  <a:pt x="2534" y="0"/>
                </a:lnTo>
                <a:lnTo>
                  <a:pt x="2534" y="2534"/>
                </a:lnTo>
                <a:lnTo>
                  <a:pt x="0" y="2545"/>
                </a:lnTo>
              </a:path>
            </a:pathLst>
          </a:custGeom>
          <a:solidFill>
            <a:srgbClr val="ffa6a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"/>
          <p:cNvSpPr/>
          <p:nvPr/>
        </p:nvSpPr>
        <p:spPr>
          <a:xfrm rot="10800000">
            <a:off x="5040000" y="2879640"/>
            <a:ext cx="930240" cy="929880"/>
          </a:xfrm>
          <a:custGeom>
            <a:avLst/>
            <a:gdLst/>
            <a:ahLst/>
            <a:rect l="l" t="t" r="r" b="b"/>
            <a:pathLst>
              <a:path w="2535" h="2546">
                <a:moveTo>
                  <a:pt x="0" y="2545"/>
                </a:moveTo>
                <a:lnTo>
                  <a:pt x="3" y="2416"/>
                </a:lnTo>
                <a:lnTo>
                  <a:pt x="12" y="2288"/>
                </a:lnTo>
                <a:lnTo>
                  <a:pt x="28" y="2160"/>
                </a:lnTo>
                <a:lnTo>
                  <a:pt x="50" y="2033"/>
                </a:lnTo>
                <a:lnTo>
                  <a:pt x="79" y="1908"/>
                </a:lnTo>
                <a:lnTo>
                  <a:pt x="114" y="1784"/>
                </a:lnTo>
                <a:lnTo>
                  <a:pt x="155" y="1662"/>
                </a:lnTo>
                <a:lnTo>
                  <a:pt x="202" y="1542"/>
                </a:lnTo>
                <a:lnTo>
                  <a:pt x="256" y="1425"/>
                </a:lnTo>
                <a:lnTo>
                  <a:pt x="315" y="1311"/>
                </a:lnTo>
                <a:lnTo>
                  <a:pt x="380" y="1200"/>
                </a:lnTo>
                <a:lnTo>
                  <a:pt x="450" y="1092"/>
                </a:lnTo>
                <a:lnTo>
                  <a:pt x="526" y="988"/>
                </a:lnTo>
                <a:lnTo>
                  <a:pt x="607" y="888"/>
                </a:lnTo>
                <a:lnTo>
                  <a:pt x="693" y="792"/>
                </a:lnTo>
                <a:lnTo>
                  <a:pt x="784" y="701"/>
                </a:lnTo>
                <a:lnTo>
                  <a:pt x="880" y="615"/>
                </a:lnTo>
                <a:lnTo>
                  <a:pt x="979" y="533"/>
                </a:lnTo>
                <a:lnTo>
                  <a:pt x="1083" y="457"/>
                </a:lnTo>
                <a:lnTo>
                  <a:pt x="1190" y="386"/>
                </a:lnTo>
                <a:lnTo>
                  <a:pt x="1301" y="320"/>
                </a:lnTo>
                <a:lnTo>
                  <a:pt x="1415" y="260"/>
                </a:lnTo>
                <a:lnTo>
                  <a:pt x="1532" y="206"/>
                </a:lnTo>
                <a:lnTo>
                  <a:pt x="1652" y="159"/>
                </a:lnTo>
                <a:lnTo>
                  <a:pt x="1773" y="117"/>
                </a:lnTo>
                <a:lnTo>
                  <a:pt x="1897" y="81"/>
                </a:lnTo>
                <a:lnTo>
                  <a:pt x="2023" y="52"/>
                </a:lnTo>
                <a:lnTo>
                  <a:pt x="2149" y="29"/>
                </a:lnTo>
                <a:lnTo>
                  <a:pt x="2277" y="13"/>
                </a:lnTo>
                <a:lnTo>
                  <a:pt x="2405" y="3"/>
                </a:lnTo>
                <a:lnTo>
                  <a:pt x="2534" y="0"/>
                </a:lnTo>
                <a:lnTo>
                  <a:pt x="2534" y="2534"/>
                </a:lnTo>
                <a:lnTo>
                  <a:pt x="0" y="2545"/>
                </a:lnTo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"/>
          <p:cNvSpPr/>
          <p:nvPr/>
        </p:nvSpPr>
        <p:spPr>
          <a:xfrm rot="5400000">
            <a:off x="5058000" y="1967760"/>
            <a:ext cx="894240" cy="930240"/>
          </a:xfrm>
          <a:custGeom>
            <a:avLst/>
            <a:gdLst/>
            <a:ahLst/>
            <a:rect l="l" t="t" r="r" b="b"/>
            <a:pathLst>
              <a:path w="2535" h="2546">
                <a:moveTo>
                  <a:pt x="0" y="2545"/>
                </a:moveTo>
                <a:lnTo>
                  <a:pt x="3" y="2416"/>
                </a:lnTo>
                <a:lnTo>
                  <a:pt x="12" y="2288"/>
                </a:lnTo>
                <a:lnTo>
                  <a:pt x="28" y="2160"/>
                </a:lnTo>
                <a:lnTo>
                  <a:pt x="50" y="2033"/>
                </a:lnTo>
                <a:lnTo>
                  <a:pt x="79" y="1908"/>
                </a:lnTo>
                <a:lnTo>
                  <a:pt x="114" y="1784"/>
                </a:lnTo>
                <a:lnTo>
                  <a:pt x="155" y="1662"/>
                </a:lnTo>
                <a:lnTo>
                  <a:pt x="202" y="1542"/>
                </a:lnTo>
                <a:lnTo>
                  <a:pt x="256" y="1425"/>
                </a:lnTo>
                <a:lnTo>
                  <a:pt x="315" y="1311"/>
                </a:lnTo>
                <a:lnTo>
                  <a:pt x="380" y="1200"/>
                </a:lnTo>
                <a:lnTo>
                  <a:pt x="450" y="1092"/>
                </a:lnTo>
                <a:lnTo>
                  <a:pt x="526" y="988"/>
                </a:lnTo>
                <a:lnTo>
                  <a:pt x="607" y="888"/>
                </a:lnTo>
                <a:lnTo>
                  <a:pt x="693" y="792"/>
                </a:lnTo>
                <a:lnTo>
                  <a:pt x="784" y="701"/>
                </a:lnTo>
                <a:lnTo>
                  <a:pt x="880" y="615"/>
                </a:lnTo>
                <a:lnTo>
                  <a:pt x="979" y="533"/>
                </a:lnTo>
                <a:lnTo>
                  <a:pt x="1083" y="457"/>
                </a:lnTo>
                <a:lnTo>
                  <a:pt x="1190" y="386"/>
                </a:lnTo>
                <a:lnTo>
                  <a:pt x="1301" y="320"/>
                </a:lnTo>
                <a:lnTo>
                  <a:pt x="1415" y="260"/>
                </a:lnTo>
                <a:lnTo>
                  <a:pt x="1532" y="206"/>
                </a:lnTo>
                <a:lnTo>
                  <a:pt x="1652" y="159"/>
                </a:lnTo>
                <a:lnTo>
                  <a:pt x="1773" y="117"/>
                </a:lnTo>
                <a:lnTo>
                  <a:pt x="1897" y="81"/>
                </a:lnTo>
                <a:lnTo>
                  <a:pt x="2023" y="52"/>
                </a:lnTo>
                <a:lnTo>
                  <a:pt x="2149" y="29"/>
                </a:lnTo>
                <a:lnTo>
                  <a:pt x="2277" y="13"/>
                </a:lnTo>
                <a:lnTo>
                  <a:pt x="2405" y="3"/>
                </a:lnTo>
                <a:lnTo>
                  <a:pt x="2534" y="0"/>
                </a:lnTo>
                <a:lnTo>
                  <a:pt x="2534" y="2534"/>
                </a:lnTo>
                <a:lnTo>
                  <a:pt x="0" y="2545"/>
                </a:lnTo>
              </a:path>
            </a:pathLst>
          </a:custGeom>
          <a:solidFill>
            <a:srgbClr val="ffa6a6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"/>
          <p:cNvSpPr/>
          <p:nvPr/>
        </p:nvSpPr>
        <p:spPr>
          <a:xfrm>
            <a:off x="4428000" y="2268000"/>
            <a:ext cx="631080" cy="623160"/>
          </a:xfrm>
          <a:custGeom>
            <a:avLst/>
            <a:gdLst/>
            <a:ahLst/>
            <a:rect l="l" t="t" r="r" b="b"/>
            <a:pathLst>
              <a:path w="1751" h="1759">
                <a:moveTo>
                  <a:pt x="0" y="1758"/>
                </a:moveTo>
                <a:lnTo>
                  <a:pt x="2" y="1669"/>
                </a:lnTo>
                <a:lnTo>
                  <a:pt x="8" y="1580"/>
                </a:lnTo>
                <a:lnTo>
                  <a:pt x="19" y="1492"/>
                </a:lnTo>
                <a:lnTo>
                  <a:pt x="34" y="1405"/>
                </a:lnTo>
                <a:lnTo>
                  <a:pt x="54" y="1318"/>
                </a:lnTo>
                <a:lnTo>
                  <a:pt x="78" y="1232"/>
                </a:lnTo>
                <a:lnTo>
                  <a:pt x="107" y="1148"/>
                </a:lnTo>
                <a:lnTo>
                  <a:pt x="139" y="1065"/>
                </a:lnTo>
                <a:lnTo>
                  <a:pt x="176" y="984"/>
                </a:lnTo>
                <a:lnTo>
                  <a:pt x="217" y="905"/>
                </a:lnTo>
                <a:lnTo>
                  <a:pt x="262" y="829"/>
                </a:lnTo>
                <a:lnTo>
                  <a:pt x="311" y="754"/>
                </a:lnTo>
                <a:lnTo>
                  <a:pt x="363" y="682"/>
                </a:lnTo>
                <a:lnTo>
                  <a:pt x="419" y="613"/>
                </a:lnTo>
                <a:lnTo>
                  <a:pt x="479" y="547"/>
                </a:lnTo>
                <a:lnTo>
                  <a:pt x="542" y="484"/>
                </a:lnTo>
                <a:lnTo>
                  <a:pt x="607" y="425"/>
                </a:lnTo>
                <a:lnTo>
                  <a:pt x="676" y="368"/>
                </a:lnTo>
                <a:lnTo>
                  <a:pt x="748" y="315"/>
                </a:lnTo>
                <a:lnTo>
                  <a:pt x="822" y="266"/>
                </a:lnTo>
                <a:lnTo>
                  <a:pt x="898" y="221"/>
                </a:lnTo>
                <a:lnTo>
                  <a:pt x="977" y="180"/>
                </a:lnTo>
                <a:lnTo>
                  <a:pt x="1058" y="143"/>
                </a:lnTo>
                <a:lnTo>
                  <a:pt x="1141" y="110"/>
                </a:lnTo>
                <a:lnTo>
                  <a:pt x="1225" y="81"/>
                </a:lnTo>
                <a:lnTo>
                  <a:pt x="1310" y="56"/>
                </a:lnTo>
                <a:lnTo>
                  <a:pt x="1397" y="36"/>
                </a:lnTo>
                <a:lnTo>
                  <a:pt x="1484" y="20"/>
                </a:lnTo>
                <a:lnTo>
                  <a:pt x="1572" y="9"/>
                </a:lnTo>
                <a:lnTo>
                  <a:pt x="1661" y="2"/>
                </a:lnTo>
                <a:lnTo>
                  <a:pt x="1750" y="0"/>
                </a:lnTo>
                <a:lnTo>
                  <a:pt x="1750" y="1750"/>
                </a:lnTo>
                <a:lnTo>
                  <a:pt x="0" y="1758"/>
                </a:lnTo>
              </a:path>
            </a:pathLst>
          </a:custGeom>
          <a:solidFill>
            <a:srgbClr val="50938a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"/>
          <p:cNvSpPr/>
          <p:nvPr/>
        </p:nvSpPr>
        <p:spPr>
          <a:xfrm rot="16200000">
            <a:off x="4425120" y="2894040"/>
            <a:ext cx="636840" cy="631080"/>
          </a:xfrm>
          <a:custGeom>
            <a:avLst/>
            <a:gdLst/>
            <a:ahLst/>
            <a:rect l="l" t="t" r="r" b="b"/>
            <a:pathLst>
              <a:path w="1751" h="1759">
                <a:moveTo>
                  <a:pt x="0" y="1758"/>
                </a:moveTo>
                <a:lnTo>
                  <a:pt x="2" y="1669"/>
                </a:lnTo>
                <a:lnTo>
                  <a:pt x="8" y="1580"/>
                </a:lnTo>
                <a:lnTo>
                  <a:pt x="19" y="1492"/>
                </a:lnTo>
                <a:lnTo>
                  <a:pt x="34" y="1405"/>
                </a:lnTo>
                <a:lnTo>
                  <a:pt x="54" y="1318"/>
                </a:lnTo>
                <a:lnTo>
                  <a:pt x="78" y="1232"/>
                </a:lnTo>
                <a:lnTo>
                  <a:pt x="107" y="1148"/>
                </a:lnTo>
                <a:lnTo>
                  <a:pt x="139" y="1065"/>
                </a:lnTo>
                <a:lnTo>
                  <a:pt x="176" y="984"/>
                </a:lnTo>
                <a:lnTo>
                  <a:pt x="217" y="905"/>
                </a:lnTo>
                <a:lnTo>
                  <a:pt x="262" y="829"/>
                </a:lnTo>
                <a:lnTo>
                  <a:pt x="311" y="754"/>
                </a:lnTo>
                <a:lnTo>
                  <a:pt x="363" y="682"/>
                </a:lnTo>
                <a:lnTo>
                  <a:pt x="419" y="613"/>
                </a:lnTo>
                <a:lnTo>
                  <a:pt x="479" y="547"/>
                </a:lnTo>
                <a:lnTo>
                  <a:pt x="542" y="484"/>
                </a:lnTo>
                <a:lnTo>
                  <a:pt x="607" y="425"/>
                </a:lnTo>
                <a:lnTo>
                  <a:pt x="676" y="368"/>
                </a:lnTo>
                <a:lnTo>
                  <a:pt x="748" y="315"/>
                </a:lnTo>
                <a:lnTo>
                  <a:pt x="822" y="266"/>
                </a:lnTo>
                <a:lnTo>
                  <a:pt x="898" y="221"/>
                </a:lnTo>
                <a:lnTo>
                  <a:pt x="977" y="180"/>
                </a:lnTo>
                <a:lnTo>
                  <a:pt x="1058" y="143"/>
                </a:lnTo>
                <a:lnTo>
                  <a:pt x="1141" y="110"/>
                </a:lnTo>
                <a:lnTo>
                  <a:pt x="1225" y="81"/>
                </a:lnTo>
                <a:lnTo>
                  <a:pt x="1310" y="56"/>
                </a:lnTo>
                <a:lnTo>
                  <a:pt x="1397" y="36"/>
                </a:lnTo>
                <a:lnTo>
                  <a:pt x="1484" y="20"/>
                </a:lnTo>
                <a:lnTo>
                  <a:pt x="1572" y="9"/>
                </a:lnTo>
                <a:lnTo>
                  <a:pt x="1661" y="2"/>
                </a:lnTo>
                <a:lnTo>
                  <a:pt x="1750" y="0"/>
                </a:lnTo>
                <a:lnTo>
                  <a:pt x="1750" y="1750"/>
                </a:lnTo>
                <a:lnTo>
                  <a:pt x="0" y="1758"/>
                </a:lnTo>
              </a:path>
            </a:pathLst>
          </a:custGeom>
          <a:solidFill>
            <a:srgbClr val="50938a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"/>
          <p:cNvSpPr/>
          <p:nvPr/>
        </p:nvSpPr>
        <p:spPr>
          <a:xfrm rot="10800000">
            <a:off x="5059080" y="2890800"/>
            <a:ext cx="628920" cy="636840"/>
          </a:xfrm>
          <a:custGeom>
            <a:avLst/>
            <a:gdLst/>
            <a:ahLst/>
            <a:rect l="l" t="t" r="r" b="b"/>
            <a:pathLst>
              <a:path w="1751" h="1759">
                <a:moveTo>
                  <a:pt x="0" y="1758"/>
                </a:moveTo>
                <a:lnTo>
                  <a:pt x="2" y="1669"/>
                </a:lnTo>
                <a:lnTo>
                  <a:pt x="8" y="1580"/>
                </a:lnTo>
                <a:lnTo>
                  <a:pt x="19" y="1492"/>
                </a:lnTo>
                <a:lnTo>
                  <a:pt x="34" y="1405"/>
                </a:lnTo>
                <a:lnTo>
                  <a:pt x="54" y="1318"/>
                </a:lnTo>
                <a:lnTo>
                  <a:pt x="78" y="1232"/>
                </a:lnTo>
                <a:lnTo>
                  <a:pt x="107" y="1148"/>
                </a:lnTo>
                <a:lnTo>
                  <a:pt x="139" y="1065"/>
                </a:lnTo>
                <a:lnTo>
                  <a:pt x="176" y="984"/>
                </a:lnTo>
                <a:lnTo>
                  <a:pt x="217" y="905"/>
                </a:lnTo>
                <a:lnTo>
                  <a:pt x="262" y="829"/>
                </a:lnTo>
                <a:lnTo>
                  <a:pt x="311" y="754"/>
                </a:lnTo>
                <a:lnTo>
                  <a:pt x="363" y="682"/>
                </a:lnTo>
                <a:lnTo>
                  <a:pt x="419" y="613"/>
                </a:lnTo>
                <a:lnTo>
                  <a:pt x="479" y="547"/>
                </a:lnTo>
                <a:lnTo>
                  <a:pt x="542" y="484"/>
                </a:lnTo>
                <a:lnTo>
                  <a:pt x="607" y="425"/>
                </a:lnTo>
                <a:lnTo>
                  <a:pt x="676" y="368"/>
                </a:lnTo>
                <a:lnTo>
                  <a:pt x="748" y="315"/>
                </a:lnTo>
                <a:lnTo>
                  <a:pt x="822" y="266"/>
                </a:lnTo>
                <a:lnTo>
                  <a:pt x="898" y="221"/>
                </a:lnTo>
                <a:lnTo>
                  <a:pt x="977" y="180"/>
                </a:lnTo>
                <a:lnTo>
                  <a:pt x="1058" y="143"/>
                </a:lnTo>
                <a:lnTo>
                  <a:pt x="1141" y="110"/>
                </a:lnTo>
                <a:lnTo>
                  <a:pt x="1225" y="81"/>
                </a:lnTo>
                <a:lnTo>
                  <a:pt x="1310" y="56"/>
                </a:lnTo>
                <a:lnTo>
                  <a:pt x="1397" y="36"/>
                </a:lnTo>
                <a:lnTo>
                  <a:pt x="1484" y="20"/>
                </a:lnTo>
                <a:lnTo>
                  <a:pt x="1572" y="9"/>
                </a:lnTo>
                <a:lnTo>
                  <a:pt x="1661" y="2"/>
                </a:lnTo>
                <a:lnTo>
                  <a:pt x="1750" y="0"/>
                </a:lnTo>
                <a:lnTo>
                  <a:pt x="1750" y="1750"/>
                </a:lnTo>
                <a:lnTo>
                  <a:pt x="0" y="1758"/>
                </a:lnTo>
              </a:path>
            </a:pathLst>
          </a:custGeom>
          <a:solidFill>
            <a:srgbClr val="50938a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"/>
          <p:cNvSpPr/>
          <p:nvPr/>
        </p:nvSpPr>
        <p:spPr>
          <a:xfrm rot="5400000">
            <a:off x="5067360" y="2259360"/>
            <a:ext cx="612000" cy="628920"/>
          </a:xfrm>
          <a:custGeom>
            <a:avLst/>
            <a:gdLst/>
            <a:ahLst/>
            <a:rect l="l" t="t" r="r" b="b"/>
            <a:pathLst>
              <a:path w="1751" h="1759">
                <a:moveTo>
                  <a:pt x="0" y="1758"/>
                </a:moveTo>
                <a:lnTo>
                  <a:pt x="2" y="1669"/>
                </a:lnTo>
                <a:lnTo>
                  <a:pt x="8" y="1580"/>
                </a:lnTo>
                <a:lnTo>
                  <a:pt x="19" y="1492"/>
                </a:lnTo>
                <a:lnTo>
                  <a:pt x="34" y="1405"/>
                </a:lnTo>
                <a:lnTo>
                  <a:pt x="54" y="1318"/>
                </a:lnTo>
                <a:lnTo>
                  <a:pt x="78" y="1232"/>
                </a:lnTo>
                <a:lnTo>
                  <a:pt x="107" y="1148"/>
                </a:lnTo>
                <a:lnTo>
                  <a:pt x="139" y="1065"/>
                </a:lnTo>
                <a:lnTo>
                  <a:pt x="176" y="984"/>
                </a:lnTo>
                <a:lnTo>
                  <a:pt x="217" y="905"/>
                </a:lnTo>
                <a:lnTo>
                  <a:pt x="262" y="829"/>
                </a:lnTo>
                <a:lnTo>
                  <a:pt x="311" y="754"/>
                </a:lnTo>
                <a:lnTo>
                  <a:pt x="363" y="682"/>
                </a:lnTo>
                <a:lnTo>
                  <a:pt x="419" y="613"/>
                </a:lnTo>
                <a:lnTo>
                  <a:pt x="479" y="547"/>
                </a:lnTo>
                <a:lnTo>
                  <a:pt x="542" y="484"/>
                </a:lnTo>
                <a:lnTo>
                  <a:pt x="607" y="425"/>
                </a:lnTo>
                <a:lnTo>
                  <a:pt x="676" y="368"/>
                </a:lnTo>
                <a:lnTo>
                  <a:pt x="748" y="315"/>
                </a:lnTo>
                <a:lnTo>
                  <a:pt x="822" y="266"/>
                </a:lnTo>
                <a:lnTo>
                  <a:pt x="898" y="221"/>
                </a:lnTo>
                <a:lnTo>
                  <a:pt x="977" y="180"/>
                </a:lnTo>
                <a:lnTo>
                  <a:pt x="1058" y="143"/>
                </a:lnTo>
                <a:lnTo>
                  <a:pt x="1141" y="110"/>
                </a:lnTo>
                <a:lnTo>
                  <a:pt x="1225" y="81"/>
                </a:lnTo>
                <a:lnTo>
                  <a:pt x="1310" y="56"/>
                </a:lnTo>
                <a:lnTo>
                  <a:pt x="1397" y="36"/>
                </a:lnTo>
                <a:lnTo>
                  <a:pt x="1484" y="20"/>
                </a:lnTo>
                <a:lnTo>
                  <a:pt x="1572" y="9"/>
                </a:lnTo>
                <a:lnTo>
                  <a:pt x="1661" y="2"/>
                </a:lnTo>
                <a:lnTo>
                  <a:pt x="1750" y="0"/>
                </a:lnTo>
                <a:lnTo>
                  <a:pt x="1750" y="1750"/>
                </a:lnTo>
                <a:lnTo>
                  <a:pt x="0" y="1758"/>
                </a:lnTo>
              </a:path>
            </a:pathLst>
          </a:custGeom>
          <a:solidFill>
            <a:srgbClr val="50938a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3" name=""/>
          <p:cNvSpPr/>
          <p:nvPr/>
        </p:nvSpPr>
        <p:spPr>
          <a:xfrm>
            <a:off x="3660480" y="2890800"/>
            <a:ext cx="2765160" cy="360"/>
          </a:xfrm>
          <a:prstGeom prst="line">
            <a:avLst/>
          </a:prstGeom>
          <a:ln w="12600">
            <a:solidFill>
              <a:srgbClr val="395511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4" name=""/>
          <p:cNvSpPr/>
          <p:nvPr/>
        </p:nvSpPr>
        <p:spPr>
          <a:xfrm flipH="1" flipV="1">
            <a:off x="5051160" y="1500480"/>
            <a:ext cx="7920" cy="2773080"/>
          </a:xfrm>
          <a:prstGeom prst="line">
            <a:avLst/>
          </a:prstGeom>
          <a:ln w="12600">
            <a:solidFill>
              <a:srgbClr val="395511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"/>
          <p:cNvSpPr/>
          <p:nvPr/>
        </p:nvSpPr>
        <p:spPr>
          <a:xfrm>
            <a:off x="4803840" y="2642760"/>
            <a:ext cx="506520" cy="496800"/>
          </a:xfrm>
          <a:prstGeom prst="ellipse">
            <a:avLst/>
          </a:prstGeom>
          <a:solidFill>
            <a:srgbClr val="d4ea6b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"/>
          <p:cNvSpPr/>
          <p:nvPr/>
        </p:nvSpPr>
        <p:spPr>
          <a:xfrm>
            <a:off x="4761720" y="2755080"/>
            <a:ext cx="722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de-DE" sz="1200" spc="-1" strike="noStrike">
                <a:solidFill>
                  <a:srgbClr val="468a1a"/>
                </a:solidFill>
                <a:latin typeface="Tahoma"/>
              </a:rPr>
              <a:t>Story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284000" y="1152000"/>
            <a:ext cx="1871640" cy="3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200" spc="-1" strike="noStrike">
                <a:solidFill>
                  <a:srgbClr val="000000"/>
                </a:solidFill>
                <a:latin typeface="Tahoma"/>
              </a:rPr>
              <a:t>funktional/rational</a:t>
            </a:r>
            <a:endParaRPr b="0" lang="de-DE" sz="1200" spc="-1" strike="noStrike"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716000" y="4320000"/>
            <a:ext cx="259164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r>
              <a:rPr b="0" lang="de-DE" sz="1200" spc="-1" strike="noStrike">
                <a:solidFill>
                  <a:srgbClr val="000000"/>
                </a:solidFill>
                <a:latin typeface="Tahoma"/>
              </a:rPr>
              <a:t>emotional</a:t>
            </a:r>
            <a:endParaRPr b="0" lang="de-DE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LibreOffice/7.2.0.4$Windows_X86_64 LibreOffice_project/9a9c6381e3f7a62afc1329bd359cc48accb6435b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2021-10-08T12:35:23Z</dcterms:created>
  <dc:creator/>
  <dc:description/>
  <dc:language>de-DE</dc:language>
  <cp:lastModifiedBy/>
  <dcterms:modified xsi:type="dcterms:W3CDTF">2021-10-08T12:36:54Z</dcterms:modified>
  <cp:revision>1</cp:revision>
  <dc:subject/>
  <dc:title/>
</cp:coreProperties>
</file>