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C6D3F2-11F7-4183-B006-A6814BA6F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3AAF3F8-5E56-4AFF-8E58-BAC3C687E9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4A46C1-7898-4131-A02A-39D911E6B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2D6684-2A31-4505-8213-D9D893B76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A3E075-7355-4075-87DF-B803231C9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419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B4850F-3006-4518-9ACC-F031A4B2E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6CDA6C8-6215-4DBD-A0A1-8AEC996F66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3622BF-5429-45B8-AC9B-922686B2C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6F0C77-FF96-40D4-A129-C795BEE36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D23BF1-0E17-4DC9-BEBF-093C1DC31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022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431BC5E-E137-475A-B1D3-BE7443394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6CCBCA3-408F-4742-A570-667D6B987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7FC928-3A18-4A32-ADCB-134FD571F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861D53-0E7D-4D1E-9362-400AD3B29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227721-7533-4933-836C-028DA790A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058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6F59A7-7682-40E5-B3C9-4504CA282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8042BD-B1D7-4AEE-A229-9E5E99C4D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295B22-772C-4D81-B52E-410C20FA5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0EECD3-0FEE-4AEF-AA01-9B4C11852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F1AD2E-286F-4AB3-8FFA-0FCD26C92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8464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CDA152-5E99-4ED5-872A-2CE9BB47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307769-855B-4161-8D83-E9906D4E2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A9841A-5BA4-412C-8E0F-8CB8B60EA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837635-4BE4-49C6-AD94-AEFD5F8E7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9F1B21-6A22-465D-A46A-A106D096A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940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39B553-B2FC-48C0-85F1-65933CD93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E13A0B-1A7A-4548-B557-95CC67B9A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DFEE3B4-2302-4166-870B-DB8CB13CE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6DF4DE-F9ED-4C42-865E-6832255DA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C07A57-80C4-48B7-AD61-8DEC4F82B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457F137-01A5-4C95-B1FC-881E2B5D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6690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DC2315-75B0-47A9-BE93-18BC68502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FB9BC37-9843-4087-8243-58620A312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B237F6-306F-411E-BD5C-1995DBE12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D94F442-3983-4D0C-8F75-4846E07ACB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C9C89D-42CA-4750-AE5F-76F19D01B3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54B9C0D-24E7-4F98-B9BF-D711C563D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2A7CF67-B696-42D6-8670-B22621B3C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4F64EAE-3BC7-4593-88C9-0FC7F72F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882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4F6AD2-C55E-4EEA-9AF1-D8B16D2BE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43CEF27-10B5-445F-BD31-581A5CDC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C0FA22-0022-4B6A-ACDA-52C2413D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680A45-AF88-4A27-BB4D-210F465F0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06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C928149-123F-436C-BB5B-4B2F90E0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49CADB0-A7BF-41B4-BB0B-145ECD1D6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F7A3D3A-31A8-4879-9374-90D0C7807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209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0939A9-8A3D-4241-BF81-1AC43B090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5B4C66-5EC9-4377-A57A-F97C0198F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F9FD0FE-748F-46B0-AEDB-95E2512D5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FBC5C7B-FD57-4465-883D-8F5AA6EF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61C8FB-72DF-4ED0-B4C4-E2470185B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2A56CB-D646-4C10-9D7F-FB6947D6B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5148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40C65F-F791-41D4-B109-39CC54C33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9D86126-5F20-46D7-BC95-C0701AAB22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4ECBAD0-7C81-4031-94DE-A9F4650E9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D8B6DC-A214-4FD3-8E63-BB3505A47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7D9917-A666-486A-BA6E-82D54CEDE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371377D-59E5-4926-850A-633F805AB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15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B88B2F6-E1C9-4A02-A199-48BCF3757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B97FDF-C665-4ECC-B89D-EEB3C2765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D5A0CF-6A51-4251-8C0C-79DD6D240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A8B59-537B-4B2C-9843-BD5E739D21FC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B38339-22D0-4DEE-A3B1-6C1E43BB0C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A67B71-AE7E-4D4B-B9D1-15BC382EC1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7E8F4-418C-42DE-BA21-11BB2D1F57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8328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303C12-CC70-4BC6-8795-ECE908B22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850" y="620714"/>
            <a:ext cx="7570788" cy="846137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de-DE" dirty="0"/>
            </a:b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4957310-4686-40CF-8567-221DD3ECA043}"/>
              </a:ext>
            </a:extLst>
          </p:cNvPr>
          <p:cNvSpPr txBox="1"/>
          <p:nvPr/>
        </p:nvSpPr>
        <p:spPr>
          <a:xfrm>
            <a:off x="960500" y="620714"/>
            <a:ext cx="10713636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de-DE" sz="3200" b="1" dirty="0">
                <a:solidFill>
                  <a:srgbClr val="0070C0"/>
                </a:solidFill>
                <a:latin typeface="Century Gothic" panose="020B0502020202020204" pitchFamily="34" charset="0"/>
                <a:ea typeface="+mj-ea"/>
                <a:cs typeface="+mj-cs"/>
              </a:rPr>
              <a:t>Core Story Beispiel </a:t>
            </a:r>
            <a:r>
              <a:rPr lang="de-DE" sz="3200" b="1" dirty="0" err="1">
                <a:solidFill>
                  <a:srgbClr val="0070C0"/>
                </a:solidFill>
                <a:latin typeface="Century Gothic" panose="020B0502020202020204" pitchFamily="34" charset="0"/>
                <a:ea typeface="+mj-ea"/>
                <a:cs typeface="+mj-cs"/>
              </a:rPr>
              <a:t>dean-communication</a:t>
            </a:r>
            <a:endParaRPr lang="de-DE" sz="3200" b="1" dirty="0">
              <a:solidFill>
                <a:srgbClr val="0070C0"/>
              </a:solidFill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461D56D4-E488-47ED-A807-F4780380D357}"/>
              </a:ext>
            </a:extLst>
          </p:cNvPr>
          <p:cNvGrpSpPr/>
          <p:nvPr/>
        </p:nvGrpSpPr>
        <p:grpSpPr>
          <a:xfrm>
            <a:off x="820038" y="1303878"/>
            <a:ext cx="10690011" cy="5267661"/>
            <a:chOff x="820038" y="1303878"/>
            <a:chExt cx="10690011" cy="5267661"/>
          </a:xfrm>
        </p:grpSpPr>
        <p:sp>
          <p:nvSpPr>
            <p:cNvPr id="29" name="Teilkreis 28">
              <a:extLst>
                <a:ext uri="{FF2B5EF4-FFF2-40B4-BE49-F238E27FC236}">
                  <a16:creationId xmlns:a16="http://schemas.microsoft.com/office/drawing/2014/main" id="{26548531-2702-4F8D-8144-28274B3AAF92}"/>
                </a:ext>
              </a:extLst>
            </p:cNvPr>
            <p:cNvSpPr/>
            <p:nvPr/>
          </p:nvSpPr>
          <p:spPr>
            <a:xfrm rot="225261">
              <a:off x="5319373" y="3324718"/>
              <a:ext cx="1522223" cy="1620841"/>
            </a:xfrm>
            <a:prstGeom prst="pie">
              <a:avLst>
                <a:gd name="adj1" fmla="val 10806292"/>
                <a:gd name="adj2" fmla="val 162001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27" name="Teilkreis 26">
              <a:extLst>
                <a:ext uri="{FF2B5EF4-FFF2-40B4-BE49-F238E27FC236}">
                  <a16:creationId xmlns:a16="http://schemas.microsoft.com/office/drawing/2014/main" id="{50FC74A7-3532-430F-AFCE-146A8D698743}"/>
                </a:ext>
              </a:extLst>
            </p:cNvPr>
            <p:cNvSpPr/>
            <p:nvPr/>
          </p:nvSpPr>
          <p:spPr>
            <a:xfrm rot="16200000">
              <a:off x="5379626" y="3272068"/>
              <a:ext cx="1497562" cy="1623833"/>
            </a:xfrm>
            <a:prstGeom prst="pie">
              <a:avLst>
                <a:gd name="adj1" fmla="val 10806292"/>
                <a:gd name="adj2" fmla="val 162001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26" name="Teilkreis 25">
              <a:extLst>
                <a:ext uri="{FF2B5EF4-FFF2-40B4-BE49-F238E27FC236}">
                  <a16:creationId xmlns:a16="http://schemas.microsoft.com/office/drawing/2014/main" id="{566B4DB3-F42A-4165-99E3-61D9894EB5F0}"/>
                </a:ext>
              </a:extLst>
            </p:cNvPr>
            <p:cNvSpPr/>
            <p:nvPr/>
          </p:nvSpPr>
          <p:spPr>
            <a:xfrm rot="10800000">
              <a:off x="4932665" y="2894331"/>
              <a:ext cx="2334440" cy="2379306"/>
            </a:xfrm>
            <a:prstGeom prst="pie">
              <a:avLst>
                <a:gd name="adj1" fmla="val 10806292"/>
                <a:gd name="adj2" fmla="val 162001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24" name="Teilkreis 23">
              <a:extLst>
                <a:ext uri="{FF2B5EF4-FFF2-40B4-BE49-F238E27FC236}">
                  <a16:creationId xmlns:a16="http://schemas.microsoft.com/office/drawing/2014/main" id="{D097040D-4284-4F54-A3AF-E669EEC648E6}"/>
                </a:ext>
              </a:extLst>
            </p:cNvPr>
            <p:cNvSpPr/>
            <p:nvPr/>
          </p:nvSpPr>
          <p:spPr>
            <a:xfrm rot="5400000">
              <a:off x="4455362" y="2449285"/>
              <a:ext cx="3284375" cy="3275045"/>
            </a:xfrm>
            <a:prstGeom prst="pie">
              <a:avLst>
                <a:gd name="adj1" fmla="val 10806292"/>
                <a:gd name="adj2" fmla="val 1620019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A64E8CFB-318F-4B61-9344-8976CCBB9586}"/>
                </a:ext>
              </a:extLst>
            </p:cNvPr>
            <p:cNvSpPr/>
            <p:nvPr/>
          </p:nvSpPr>
          <p:spPr>
            <a:xfrm>
              <a:off x="5840962" y="3816220"/>
              <a:ext cx="531845" cy="5355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Ellipse 4">
              <a:extLst>
                <a:ext uri="{FF2B5EF4-FFF2-40B4-BE49-F238E27FC236}">
                  <a16:creationId xmlns:a16="http://schemas.microsoft.com/office/drawing/2014/main" id="{1BA9732F-4C21-4F91-9BA8-CFBF5C11413F}"/>
                </a:ext>
              </a:extLst>
            </p:cNvPr>
            <p:cNvSpPr/>
            <p:nvPr/>
          </p:nvSpPr>
          <p:spPr>
            <a:xfrm>
              <a:off x="5309117" y="3335203"/>
              <a:ext cx="1567543" cy="149756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7CFED81C-4DF7-455E-84C4-88787EDABB9B}"/>
                </a:ext>
              </a:extLst>
            </p:cNvPr>
            <p:cNvSpPr/>
            <p:nvPr/>
          </p:nvSpPr>
          <p:spPr>
            <a:xfrm>
              <a:off x="4912565" y="2894331"/>
              <a:ext cx="2360645" cy="237930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190CA8F7-F9AF-4FFA-8C93-CA333E0ACE8E}"/>
                </a:ext>
              </a:extLst>
            </p:cNvPr>
            <p:cNvSpPr/>
            <p:nvPr/>
          </p:nvSpPr>
          <p:spPr>
            <a:xfrm>
              <a:off x="4460031" y="2444620"/>
              <a:ext cx="3275045" cy="328437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D33A1392-51E1-4F5F-A4DD-7C507E61FB84}"/>
                </a:ext>
              </a:extLst>
            </p:cNvPr>
            <p:cNvSpPr txBox="1"/>
            <p:nvPr/>
          </p:nvSpPr>
          <p:spPr>
            <a:xfrm>
              <a:off x="8412802" y="1303878"/>
              <a:ext cx="2505622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Wissen/</a:t>
              </a:r>
              <a:r>
                <a:rPr lang="de-DE" b="1" dirty="0" err="1"/>
                <a:t>Enabling</a:t>
              </a:r>
              <a:endParaRPr lang="de-DE" b="1" dirty="0"/>
            </a:p>
            <a:p>
              <a:r>
                <a:rPr lang="de-DE" dirty="0"/>
                <a:t>„Ich habe etwas gelernt“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Blogartikel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Webinare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Checklisten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Ratgeber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E-Books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Erklärvideos</a:t>
              </a: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65CF1DDA-0354-4E4F-9F15-0570152FEB23}"/>
                </a:ext>
              </a:extLst>
            </p:cNvPr>
            <p:cNvSpPr txBox="1"/>
            <p:nvPr/>
          </p:nvSpPr>
          <p:spPr>
            <a:xfrm>
              <a:off x="8065080" y="3899318"/>
              <a:ext cx="3131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Tiefgründig: lange Lebensdauer</a:t>
              </a:r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32520A15-8845-4D3F-BD14-8C021EBD47E1}"/>
                </a:ext>
              </a:extLst>
            </p:cNvPr>
            <p:cNvSpPr txBox="1"/>
            <p:nvPr/>
          </p:nvSpPr>
          <p:spPr>
            <a:xfrm>
              <a:off x="5522859" y="6202207"/>
              <a:ext cx="1140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Emotional</a:t>
              </a: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1316E913-FB90-4048-8D40-26763FAD0200}"/>
                </a:ext>
              </a:extLst>
            </p:cNvPr>
            <p:cNvSpPr txBox="1"/>
            <p:nvPr/>
          </p:nvSpPr>
          <p:spPr>
            <a:xfrm>
              <a:off x="5505803" y="1678787"/>
              <a:ext cx="11741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Funktional</a:t>
              </a:r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C0682F6D-B1E4-41CC-9EA1-08AAF6B723B9}"/>
                </a:ext>
              </a:extLst>
            </p:cNvPr>
            <p:cNvSpPr txBox="1"/>
            <p:nvPr/>
          </p:nvSpPr>
          <p:spPr>
            <a:xfrm>
              <a:off x="820038" y="3869955"/>
              <a:ext cx="34210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Vordergründig: kurze Lebensdauer</a:t>
              </a:r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D8336A81-6AD9-43B6-864D-503CE153008F}"/>
                </a:ext>
              </a:extLst>
            </p:cNvPr>
            <p:cNvSpPr txBox="1"/>
            <p:nvPr/>
          </p:nvSpPr>
          <p:spPr>
            <a:xfrm>
              <a:off x="1554943" y="1417457"/>
              <a:ext cx="2704908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News/Information</a:t>
              </a:r>
            </a:p>
            <a:p>
              <a:r>
                <a:rPr lang="de-DE" dirty="0"/>
                <a:t>„Ich weiß Bescheid“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Tweets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 err="1"/>
                <a:t>Curated</a:t>
              </a:r>
              <a:r>
                <a:rPr lang="de-DE" dirty="0"/>
                <a:t> Content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Infografiken (</a:t>
              </a:r>
              <a:r>
                <a:rPr lang="de-DE" dirty="0" err="1"/>
                <a:t>snackable</a:t>
              </a:r>
              <a:r>
                <a:rPr lang="de-DE" dirty="0"/>
                <a:t>)</a:t>
              </a:r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90E2D407-9977-4CDD-88E6-8A31F44C6FC7}"/>
                </a:ext>
              </a:extLst>
            </p:cNvPr>
            <p:cNvSpPr txBox="1"/>
            <p:nvPr/>
          </p:nvSpPr>
          <p:spPr>
            <a:xfrm>
              <a:off x="8295771" y="4538459"/>
              <a:ext cx="3214278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Beziehung/Sinn</a:t>
              </a:r>
            </a:p>
            <a:p>
              <a:r>
                <a:rPr lang="de-DE" dirty="0"/>
                <a:t>„Das bewegt mich“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Blogartikel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Reportagen „Wie entsteht …“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Referenzen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CSR-Projekte</a:t>
              </a:r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DBB558EA-8704-4B1F-B31C-84D75B0F39FD}"/>
                </a:ext>
              </a:extLst>
            </p:cNvPr>
            <p:cNvSpPr txBox="1"/>
            <p:nvPr/>
          </p:nvSpPr>
          <p:spPr>
            <a:xfrm>
              <a:off x="1401012" y="4538459"/>
              <a:ext cx="224022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Unterhaltung/Spaß</a:t>
              </a:r>
            </a:p>
            <a:p>
              <a:r>
                <a:rPr lang="de-DE" dirty="0"/>
                <a:t>„Das macht mir Spaß“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Bilder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Quizz</a:t>
              </a:r>
            </a:p>
          </p:txBody>
        </p:sp>
        <p:cxnSp>
          <p:nvCxnSpPr>
            <p:cNvPr id="12" name="Gerade Verbindung mit Pfeil 11">
              <a:extLst>
                <a:ext uri="{FF2B5EF4-FFF2-40B4-BE49-F238E27FC236}">
                  <a16:creationId xmlns:a16="http://schemas.microsoft.com/office/drawing/2014/main" id="{B5C306CC-5353-4CDC-9E58-3E0E36355DFB}"/>
                </a:ext>
              </a:extLst>
            </p:cNvPr>
            <p:cNvCxnSpPr/>
            <p:nvPr/>
          </p:nvCxnSpPr>
          <p:spPr>
            <a:xfrm>
              <a:off x="6092887" y="2134146"/>
              <a:ext cx="13997" cy="4009479"/>
            </a:xfrm>
            <a:prstGeom prst="straightConnector1">
              <a:avLst/>
            </a:prstGeom>
            <a:ln>
              <a:solidFill>
                <a:srgbClr val="005AA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mit Pfeil 15">
              <a:extLst>
                <a:ext uri="{FF2B5EF4-FFF2-40B4-BE49-F238E27FC236}">
                  <a16:creationId xmlns:a16="http://schemas.microsoft.com/office/drawing/2014/main" id="{F99C8A22-A55D-4F32-A75A-9CF1A50DECBA}"/>
                </a:ext>
              </a:extLst>
            </p:cNvPr>
            <p:cNvCxnSpPr>
              <a:cxnSpLocks/>
            </p:cNvCxnSpPr>
            <p:nvPr/>
          </p:nvCxnSpPr>
          <p:spPr>
            <a:xfrm>
              <a:off x="4214469" y="4083984"/>
              <a:ext cx="3781867" cy="0"/>
            </a:xfrm>
            <a:prstGeom prst="straightConnector1">
              <a:avLst/>
            </a:prstGeom>
            <a:ln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93175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Breitbild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Jennifer Dean</dc:creator>
  <cp:lastModifiedBy>Jennifer Dean</cp:lastModifiedBy>
  <cp:revision>1</cp:revision>
  <dcterms:created xsi:type="dcterms:W3CDTF">2021-01-07T12:48:01Z</dcterms:created>
  <dcterms:modified xsi:type="dcterms:W3CDTF">2021-01-07T12:48:48Z</dcterms:modified>
</cp:coreProperties>
</file>